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9" r:id="rId4"/>
    <p:sldId id="259" r:id="rId5"/>
    <p:sldId id="260" r:id="rId6"/>
    <p:sldId id="261" r:id="rId7"/>
    <p:sldId id="262" r:id="rId8"/>
    <p:sldId id="263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5D9A1"/>
    <a:srgbClr val="F5CD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574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574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2574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2574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 advTm="12574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0"/>
            <a:ext cx="4643438" cy="476250"/>
          </a:xfrm>
          <a:prstGeom prst="rect">
            <a:avLst/>
          </a:prstGeom>
        </p:spPr>
      </p:pic>
      <p:pic>
        <p:nvPicPr>
          <p:cNvPr id="6" name="Рисунок 5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3504" cy="476250"/>
          </a:xfrm>
          <a:prstGeom prst="rect">
            <a:avLst/>
          </a:prstGeom>
        </p:spPr>
      </p:pic>
      <p:pic>
        <p:nvPicPr>
          <p:cNvPr id="4" name="Содержимое 3" descr="merry_christm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071546"/>
            <a:ext cx="4572032" cy="5595977"/>
          </a:xfrm>
          <a:prstGeom prst="round2SameRect">
            <a:avLst/>
          </a:prstGeom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43107" y="1"/>
            <a:ext cx="4429157" cy="71435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endParaRPr lang="ru-RU" sz="6000" i="1" kern="10" spc="-6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onotype Corsiva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142976" y="0"/>
            <a:ext cx="6786610" cy="10572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6000" i="1" kern="10" spc="-6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С   праздником!</a:t>
            </a:r>
            <a:endParaRPr lang="ru-RU" sz="6000" i="1" kern="10" spc="-6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onotype Corsiv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3786190"/>
            <a:ext cx="37862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Работу </a:t>
            </a:r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выполнила              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Учитель ОПК</a:t>
            </a: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МОУ СОШ </a:t>
            </a:r>
          </a:p>
          <a:p>
            <a:r>
              <a:rPr lang="ru-RU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Гамрекелидзе</a:t>
            </a:r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А.Л.</a:t>
            </a:r>
            <a:endParaRPr lang="ru-RU" sz="2400" dirty="0" smtClean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endParaRPr lang="ru-RU" sz="2400" dirty="0" smtClean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r>
              <a:rPr lang="ru-RU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г. Туапсе 2011 год</a:t>
            </a:r>
          </a:p>
          <a:p>
            <a:endParaRPr lang="ru-RU" sz="2400" dirty="0" smtClean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endParaRPr lang="ru-RU" sz="2400" dirty="0" smtClean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155656" y="1512094"/>
            <a:ext cx="3500438" cy="476250"/>
          </a:xfrm>
          <a:prstGeom prst="rect">
            <a:avLst/>
          </a:prstGeom>
        </p:spPr>
      </p:pic>
      <p:pic>
        <p:nvPicPr>
          <p:cNvPr id="10" name="Рисунок 9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048499" y="4762499"/>
            <a:ext cx="3714752" cy="476250"/>
          </a:xfrm>
          <a:prstGeom prst="rect">
            <a:avLst/>
          </a:prstGeom>
        </p:spPr>
      </p:pic>
      <p:pic>
        <p:nvPicPr>
          <p:cNvPr id="11" name="Рисунок 10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1512094" y="4869656"/>
            <a:ext cx="3500438" cy="476250"/>
          </a:xfrm>
          <a:prstGeom prst="rect">
            <a:avLst/>
          </a:prstGeom>
        </p:spPr>
      </p:pic>
      <p:pic>
        <p:nvPicPr>
          <p:cNvPr id="12" name="Рисунок 11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1512094" y="1512094"/>
            <a:ext cx="3500438" cy="476250"/>
          </a:xfrm>
          <a:prstGeom prst="rect">
            <a:avLst/>
          </a:prstGeom>
        </p:spPr>
      </p:pic>
      <p:pic>
        <p:nvPicPr>
          <p:cNvPr id="13" name="Рисунок 12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381750"/>
            <a:ext cx="5143504" cy="476250"/>
          </a:xfrm>
          <a:prstGeom prst="rect">
            <a:avLst/>
          </a:prstGeom>
        </p:spPr>
      </p:pic>
      <p:pic>
        <p:nvPicPr>
          <p:cNvPr id="14" name="Рисунок 13" descr="snow_g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6381750"/>
            <a:ext cx="5143504" cy="476250"/>
          </a:xfrm>
          <a:prstGeom prst="rect">
            <a:avLst/>
          </a:prstGeom>
        </p:spPr>
      </p:pic>
      <p:pic>
        <p:nvPicPr>
          <p:cNvPr id="17" name="Рисунок 16" descr="snow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215206" y="1285860"/>
            <a:ext cx="1285885" cy="928690"/>
          </a:xfrm>
          <a:prstGeom prst="rect">
            <a:avLst/>
          </a:prstGeom>
        </p:spPr>
      </p:pic>
      <p:pic>
        <p:nvPicPr>
          <p:cNvPr id="19" name="Рисунок 18" descr="snow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929322" y="2428868"/>
            <a:ext cx="1285885" cy="928690"/>
          </a:xfrm>
          <a:prstGeom prst="rect">
            <a:avLst/>
          </a:prstGeom>
        </p:spPr>
      </p:pic>
      <p:pic>
        <p:nvPicPr>
          <p:cNvPr id="20" name="Рисунок 19" descr="snow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786446" y="857232"/>
            <a:ext cx="1285885" cy="928690"/>
          </a:xfrm>
          <a:prstGeom prst="rect">
            <a:avLst/>
          </a:prstGeom>
        </p:spPr>
      </p:pic>
      <p:pic>
        <p:nvPicPr>
          <p:cNvPr id="22" name="Рисунок 21" descr="snow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358082" y="5357826"/>
            <a:ext cx="1285885" cy="928690"/>
          </a:xfrm>
          <a:prstGeom prst="rect">
            <a:avLst/>
          </a:prstGeom>
        </p:spPr>
      </p:pic>
      <p:pic>
        <p:nvPicPr>
          <p:cNvPr id="23" name="Рисунок 22" descr="snow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358082" y="3143248"/>
            <a:ext cx="1285885" cy="928690"/>
          </a:xfrm>
          <a:prstGeom prst="rect">
            <a:avLst/>
          </a:prstGeom>
        </p:spPr>
      </p:pic>
      <p:pic>
        <p:nvPicPr>
          <p:cNvPr id="25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0"/>
            <a:ext cx="4000500" cy="4000500"/>
          </a:xfrm>
          <a:prstGeom prst="rect">
            <a:avLst/>
          </a:prstGeom>
          <a:noFill/>
        </p:spPr>
      </p:pic>
      <p:pic>
        <p:nvPicPr>
          <p:cNvPr id="26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548680"/>
            <a:ext cx="4000500" cy="4000500"/>
          </a:xfrm>
          <a:prstGeom prst="rect">
            <a:avLst/>
          </a:prstGeom>
          <a:noFill/>
        </p:spPr>
      </p:pic>
      <p:pic>
        <p:nvPicPr>
          <p:cNvPr id="29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57222" y="2857500"/>
            <a:ext cx="4000500" cy="4000500"/>
          </a:xfrm>
          <a:prstGeom prst="rect">
            <a:avLst/>
          </a:prstGeom>
          <a:noFill/>
        </p:spPr>
      </p:pic>
      <p:pic>
        <p:nvPicPr>
          <p:cNvPr id="30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57166"/>
            <a:ext cx="1143000" cy="1143000"/>
          </a:xfrm>
          <a:prstGeom prst="rect">
            <a:avLst/>
          </a:prstGeom>
          <a:noFill/>
        </p:spPr>
      </p:pic>
      <p:pic>
        <p:nvPicPr>
          <p:cNvPr id="31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6710" y="214290"/>
            <a:ext cx="1143000" cy="1143000"/>
          </a:xfrm>
          <a:prstGeom prst="rect">
            <a:avLst/>
          </a:prstGeom>
          <a:noFill/>
        </p:spPr>
      </p:pic>
      <p:pic>
        <p:nvPicPr>
          <p:cNvPr id="33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500042"/>
            <a:ext cx="1143000" cy="1143000"/>
          </a:xfrm>
          <a:prstGeom prst="rect">
            <a:avLst/>
          </a:prstGeom>
          <a:noFill/>
        </p:spPr>
      </p:pic>
      <p:pic>
        <p:nvPicPr>
          <p:cNvPr id="34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1500174"/>
            <a:ext cx="1143000" cy="1143000"/>
          </a:xfrm>
          <a:prstGeom prst="rect">
            <a:avLst/>
          </a:prstGeom>
          <a:noFill/>
        </p:spPr>
      </p:pic>
      <p:pic>
        <p:nvPicPr>
          <p:cNvPr id="35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2143116"/>
            <a:ext cx="1143000" cy="1143000"/>
          </a:xfrm>
          <a:prstGeom prst="rect">
            <a:avLst/>
          </a:prstGeom>
          <a:noFill/>
        </p:spPr>
      </p:pic>
      <p:pic>
        <p:nvPicPr>
          <p:cNvPr id="36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4143380"/>
            <a:ext cx="1143000" cy="1143000"/>
          </a:xfrm>
          <a:prstGeom prst="rect">
            <a:avLst/>
          </a:prstGeom>
          <a:noFill/>
        </p:spPr>
      </p:pic>
      <p:pic>
        <p:nvPicPr>
          <p:cNvPr id="38" name="Picture 20" descr="Etoile_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2928934"/>
            <a:ext cx="1143000" cy="1143000"/>
          </a:xfrm>
          <a:prstGeom prst="rect">
            <a:avLst/>
          </a:prstGeom>
          <a:noFill/>
        </p:spPr>
      </p:pic>
      <p:pic>
        <p:nvPicPr>
          <p:cNvPr id="44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683568"/>
            <a:ext cx="4000500" cy="4000500"/>
          </a:xfrm>
          <a:prstGeom prst="rect">
            <a:avLst/>
          </a:prstGeom>
          <a:noFill/>
        </p:spPr>
      </p:pic>
      <p:sp>
        <p:nvSpPr>
          <p:cNvPr id="32" name="Овал 31"/>
          <p:cNvSpPr/>
          <p:nvPr/>
        </p:nvSpPr>
        <p:spPr>
          <a:xfrm>
            <a:off x="2411760" y="980728"/>
            <a:ext cx="6336704" cy="2016224"/>
          </a:xfrm>
          <a:prstGeom prst="ellipse">
            <a:avLst/>
          </a:prstGeom>
          <a:solidFill>
            <a:schemeClr val="accent1">
              <a:alpha val="12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РОЖДЕСТВА!!!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5" name="TextBox 4"/>
          <p:cNvSpPr txBox="1"/>
          <p:nvPr/>
        </p:nvSpPr>
        <p:spPr>
          <a:xfrm>
            <a:off x="5357818" y="1643050"/>
            <a:ext cx="2571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Храни тебя Христос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От всякого ненастья,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От злого языка,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Внезапного несчастья.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Храни тебя от боли,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Предательства, недуга,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От умного врага,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От мелочного друга,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И дай тебе Господь,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Коль это в Его власти,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Здоровья, долгих лет,</a:t>
            </a:r>
          </a:p>
          <a:p>
            <a:pPr algn="r"/>
            <a:r>
              <a:rPr lang="ru-RU" sz="2000" b="1" i="1" dirty="0" smtClean="0">
                <a:solidFill>
                  <a:srgbClr val="F5D9A1"/>
                </a:solidFill>
                <a:latin typeface="Monotype Corsiva" pitchFamily="66" charset="0"/>
              </a:rPr>
              <a:t>Любви и много счастья</a:t>
            </a:r>
            <a:endParaRPr lang="ru-RU" sz="2000" b="1" i="1" dirty="0">
              <a:solidFill>
                <a:srgbClr val="F5D9A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00B050"/>
                </a:solidFill>
                <a:latin typeface="Monotype Corsiva" pitchFamily="66" charset="0"/>
              </a:rPr>
              <a:t>Рождество</a:t>
            </a:r>
            <a:endParaRPr lang="ru-RU" sz="8000" i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  Рождество Христово — величайший из двунадесятых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праздников, на Руси его еще  называют «матерью всех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 праздников». Рождество Христово знаменовало собой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начало новой эры, и в честь этого события ведется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новое летоисчисление, из чего следует, что этот всеми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 любимый и долгожданный праздник наступит 7 января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 (25 декабря по старому стилю) 2011 года от Р.Х. (Рождества Христова).</a:t>
            </a:r>
          </a:p>
          <a:p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Придя в мир, Господь даровал нам вместе с новым временем и новые заповеди —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Заповеди Блаженства, заповеди любви и мира, указывающие нам путь приближения к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Богу и обретения святости, а вместе с тем и блаженства, то есть высшей степени счастья.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Потому что святость, рождаемая близостью к Богу, есть высшее блаженство, наивысшее 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счастье, какого только может желать человек.</a:t>
            </a:r>
          </a:p>
          <a:p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Своим рождением Спаситель показал нам, смертным, что мы можем быть подобны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Богу не только чудом появления на свет, но и жизнью, если следуем путем крестным через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исполнение Его заповедей, путем бессмертия, стяжая заповеданное Им Царство Божие.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       Рождество Христово — это не только акт рождения </a:t>
            </a:r>
            <a:r>
              <a:rPr lang="ru-RU" sz="1800" i="1" dirty="0" err="1" smtClean="0">
                <a:solidFill>
                  <a:srgbClr val="0070C0"/>
                </a:solidFill>
                <a:latin typeface="Monotype Corsiva" pitchFamily="66" charset="0"/>
              </a:rPr>
              <a:t>Богомладенца</a:t>
            </a: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, это целая цепь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событий, несущих в себе исторический, религиозно-мистический, культурологический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0070C0"/>
                </a:solidFill>
                <a:latin typeface="Monotype Corsiva" pitchFamily="66" charset="0"/>
              </a:rPr>
              <a:t>философский и духовно-нравственный смысл.</a:t>
            </a:r>
          </a:p>
          <a:p>
            <a:endParaRPr lang="ru-RU" sz="1800" dirty="0"/>
          </a:p>
        </p:txBody>
      </p:sp>
      <p:pic>
        <p:nvPicPr>
          <p:cNvPr id="4" name="Рисунок 3" descr="snow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85720" y="0"/>
            <a:ext cx="1285885" cy="928690"/>
          </a:xfrm>
          <a:prstGeom prst="rect">
            <a:avLst/>
          </a:prstGeom>
        </p:spPr>
      </p:pic>
      <p:pic>
        <p:nvPicPr>
          <p:cNvPr id="5" name="Рисунок 4" descr="snow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072462" y="2786058"/>
            <a:ext cx="1285885" cy="928690"/>
          </a:xfrm>
          <a:prstGeom prst="rect">
            <a:avLst/>
          </a:prstGeom>
        </p:spPr>
      </p:pic>
      <p:pic>
        <p:nvPicPr>
          <p:cNvPr id="6" name="Рисунок 5" descr="snow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072066" y="1571612"/>
            <a:ext cx="1285885" cy="928690"/>
          </a:xfrm>
          <a:prstGeom prst="rect">
            <a:avLst/>
          </a:prstGeom>
        </p:spPr>
      </p:pic>
      <p:pic>
        <p:nvPicPr>
          <p:cNvPr id="7" name="Рисунок 6" descr="snow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715272" y="5929310"/>
            <a:ext cx="1285885" cy="928690"/>
          </a:xfrm>
          <a:prstGeom prst="rect">
            <a:avLst/>
          </a:prstGeom>
        </p:spPr>
      </p:pic>
      <p:pic>
        <p:nvPicPr>
          <p:cNvPr id="8" name="Рисунок 7" descr="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48" y="214290"/>
            <a:ext cx="2714652" cy="264320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571472" y="5857892"/>
            <a:ext cx="71438" cy="7143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6000768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3714752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84" y="1500174"/>
            <a:ext cx="1143000" cy="1143000"/>
          </a:xfrm>
          <a:prstGeom prst="rect">
            <a:avLst/>
          </a:prstGeom>
          <a:noFill/>
        </p:spPr>
      </p:pic>
      <p:pic>
        <p:nvPicPr>
          <p:cNvPr id="13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-285776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-571500"/>
            <a:ext cx="1143000" cy="1143000"/>
          </a:xfrm>
          <a:prstGeom prst="rect">
            <a:avLst/>
          </a:prstGeom>
          <a:noFill/>
        </p:spPr>
      </p:pic>
      <p:pic>
        <p:nvPicPr>
          <p:cNvPr id="15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4500570"/>
            <a:ext cx="1143000" cy="1143000"/>
          </a:xfrm>
          <a:prstGeom prst="rect">
            <a:avLst/>
          </a:prstGeom>
          <a:noFill/>
        </p:spPr>
      </p:pic>
      <p:pic>
        <p:nvPicPr>
          <p:cNvPr id="18" name="Picture 20" descr="Etoile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000504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154461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785794"/>
            <a:ext cx="5643570" cy="5857916"/>
          </a:xfrm>
          <a:prstGeom prst="ellipse">
            <a:avLst/>
          </a:prstGeom>
          <a:ln w="57150"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-214338"/>
            <a:ext cx="1143000" cy="1143000"/>
          </a:xfrm>
          <a:prstGeom prst="rect">
            <a:avLst/>
          </a:prstGeom>
          <a:noFill/>
        </p:spPr>
      </p:pic>
      <p:pic>
        <p:nvPicPr>
          <p:cNvPr id="7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5715000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14290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429264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38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785926"/>
            <a:ext cx="1143000" cy="1143000"/>
          </a:xfrm>
          <a:prstGeom prst="rect">
            <a:avLst/>
          </a:prstGeom>
          <a:noFill/>
        </p:spPr>
      </p:pic>
      <p:pic>
        <p:nvPicPr>
          <p:cNvPr id="13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4143380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643446"/>
            <a:ext cx="1143000" cy="1143000"/>
          </a:xfrm>
          <a:prstGeom prst="rect">
            <a:avLst/>
          </a:prstGeom>
          <a:noFill/>
        </p:spPr>
      </p:pic>
      <p:pic>
        <p:nvPicPr>
          <p:cNvPr id="15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1143000" cy="1143000"/>
          </a:xfrm>
          <a:prstGeom prst="rect">
            <a:avLst/>
          </a:prstGeom>
          <a:noFill/>
        </p:spPr>
      </p:pic>
      <p:pic>
        <p:nvPicPr>
          <p:cNvPr id="1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1143000" cy="114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33246"/>
            <a:ext cx="4857752" cy="815607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     В то время римский император Август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издал указ провести перепись во всей своей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империи. И  все должны  были  записаться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на  том месте,  где родились.  Иосиф  был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родом  из  Вифлеема и пошел  он туда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с  Марией. Дойдя  до  Вифлеема,  они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не могли  найти место для ночлега,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поскольку  город  был наполнен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народом.  Но вскоре  их  впустили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в пещеру, где  жили  домашние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животные.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       И в эту ночь свершилось чудо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родился  Сын  Божий – </a:t>
            </a:r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Спаситель </a:t>
            </a:r>
          </a:p>
          <a:p>
            <a:pPr algn="just"/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мира</a:t>
            </a: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.  Мария  спеленала  его  и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положила  в  ясли, служившие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кормушкой  для  скота, так  как  у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неё  не  было  другого  места.  Так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родился  </a:t>
            </a:r>
            <a:r>
              <a:rPr lang="ru-RU" sz="2000" u="sng" dirty="0" smtClean="0">
                <a:solidFill>
                  <a:srgbClr val="0070C0"/>
                </a:solidFill>
                <a:latin typeface="Monotype Corsiva" pitchFamily="66" charset="0"/>
              </a:rPr>
              <a:t>Царь  Царей</a:t>
            </a:r>
            <a:endParaRPr lang="ru-RU" sz="20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endParaRPr lang="ru-RU" sz="2800" u="sng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</a:p>
          <a:p>
            <a:endParaRPr lang="ru-RU" sz="20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-d0b1d0b8d0b1d0bbd0b8d18f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4572032" cy="5286388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glow rad="139700">
              <a:srgbClr val="7030A0">
                <a:alpha val="40000"/>
              </a:srgbClr>
            </a:glow>
            <a:softEdge rad="317500"/>
          </a:effectLst>
        </p:spPr>
      </p:pic>
      <p:pic>
        <p:nvPicPr>
          <p:cNvPr id="5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0"/>
            <a:ext cx="1143000" cy="1143000"/>
          </a:xfrm>
          <a:prstGeom prst="rect">
            <a:avLst/>
          </a:prstGeom>
          <a:noFill/>
        </p:spPr>
      </p:pic>
      <p:pic>
        <p:nvPicPr>
          <p:cNvPr id="7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715000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42900"/>
            <a:ext cx="1143000" cy="1143000"/>
          </a:xfrm>
          <a:prstGeom prst="rect">
            <a:avLst/>
          </a:prstGeom>
          <a:noFill/>
        </p:spPr>
      </p:pic>
      <p:pic>
        <p:nvPicPr>
          <p:cNvPr id="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357562"/>
            <a:ext cx="1143000" cy="1143000"/>
          </a:xfrm>
          <a:prstGeom prst="rect">
            <a:avLst/>
          </a:prstGeom>
          <a:noFill/>
        </p:spPr>
      </p:pic>
      <p:pic>
        <p:nvPicPr>
          <p:cNvPr id="10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071678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572008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000108"/>
            <a:ext cx="1143000" cy="1143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785794"/>
            <a:ext cx="400049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Несколько пастухов, которые жили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недалеко от Вифлеема, охраняли в ту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ночь стадо овец. Внезапно свет озарил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их  и явился Ангел Божий перед ними.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 души их наполнились страхом,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смешанным с благоговением. Но Ангел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сказал  им: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- Не бойтесь! Я принес вам радостную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весть. Сегодня в Вифлееме родился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Спаситель мира, обещанный Богом. Вы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найдете младенца, лежащего в яслях!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Когда ангел вернулся на небо, пастухи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заговорили между собой: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Пойдем в Вифлеем и посмотрим, что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там случилось, о чем нам возвестил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Господь. И оставив стадо они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поспешили к  младенцу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278057_1820866d5g6l2dcp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642918"/>
            <a:ext cx="5572132" cy="6215082"/>
          </a:xfrm>
          <a:prstGeom prst="rect">
            <a:avLst/>
          </a:prstGeom>
          <a:ln w="76200">
            <a:solidFill>
              <a:srgbClr val="0070C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pic>
        <p:nvPicPr>
          <p:cNvPr id="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85728"/>
            <a:ext cx="1143000" cy="1143000"/>
          </a:xfrm>
          <a:prstGeom prst="rect">
            <a:avLst/>
          </a:prstGeom>
          <a:noFill/>
        </p:spPr>
      </p:pic>
      <p:pic>
        <p:nvPicPr>
          <p:cNvPr id="7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5715000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1214422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28"/>
            <a:ext cx="1143000" cy="1143000"/>
          </a:xfrm>
          <a:prstGeom prst="rect">
            <a:avLst/>
          </a:prstGeom>
          <a:noFill/>
        </p:spPr>
      </p:pic>
      <p:pic>
        <p:nvPicPr>
          <p:cNvPr id="10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500438"/>
            <a:ext cx="1143000" cy="114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285860"/>
            <a:ext cx="421481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В  дальних странах жили мудрецы ,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которые изучали звезды. Однажды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вечером они разговаривали между собой: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Я видел новую звезду на небе, - сказал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один из них.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Может, это знак того, что родился 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новый царь.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И они решили следовать за звездой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пока не найдут новорожденного царя.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Много месяцев они путешествовали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за звездой.  Наконец они пришли  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Вифлеема там звезда и остановилась.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Там нашли они Марию с младенцем ,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лежащим в яслях. Они поклонились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Ему  и принесли богатые дары,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золото, ладан и смирну.</a:t>
            </a:r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ptism-in-the-holy-spiri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4857752" cy="5786478"/>
          </a:xfrm>
          <a:prstGeom prst="hexagon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1143000" cy="1143000"/>
          </a:xfrm>
          <a:prstGeom prst="rect">
            <a:avLst/>
          </a:prstGeom>
          <a:noFill/>
        </p:spPr>
      </p:pic>
      <p:pic>
        <p:nvPicPr>
          <p:cNvPr id="7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14290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57166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4929198"/>
            <a:ext cx="1143000" cy="1143000"/>
          </a:xfrm>
          <a:prstGeom prst="rect">
            <a:avLst/>
          </a:prstGeom>
          <a:noFill/>
        </p:spPr>
      </p:pic>
      <p:pic>
        <p:nvPicPr>
          <p:cNvPr id="10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500702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571876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1071546"/>
            <a:ext cx="1143000" cy="1143000"/>
          </a:xfrm>
          <a:prstGeom prst="rect">
            <a:avLst/>
          </a:prstGeom>
          <a:noFill/>
        </p:spPr>
      </p:pic>
      <p:pic>
        <p:nvPicPr>
          <p:cNvPr id="13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428736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500438"/>
            <a:ext cx="1143000" cy="1143000"/>
          </a:xfrm>
          <a:prstGeom prst="rect">
            <a:avLst/>
          </a:prstGeom>
          <a:noFill/>
        </p:spPr>
      </p:pic>
      <p:pic>
        <p:nvPicPr>
          <p:cNvPr id="15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72074"/>
            <a:ext cx="1143000" cy="114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1500174"/>
            <a:ext cx="514350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Когда Иисус вырос, для Него настало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время уйти  из родительского дома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И начать проповедь о спасении. И  начал         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Он Своё служение воле Божией так: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Иоанн Предтеча проповедовал на реке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Иордан и крестил народ  во оставление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 грехов, и Иисус пришел к нему как раз в то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время, когда Иоанн пророчествовал о том,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что  придет Спаситель мира. Иисус опросил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Иоанна крестить Его. И он крестил Его. И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когда Иисус вышел из воды, отверзлись Небеса и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был слышен глас Божий.         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     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         </a:t>
            </a:r>
            <a:endParaRPr lang="ru-RU" sz="2000" i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6593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1621" y="642918"/>
            <a:ext cx="5032379" cy="5286412"/>
          </a:xfrm>
          <a:effectLst>
            <a:softEdge rad="31750"/>
          </a:effectLst>
        </p:spPr>
      </p:pic>
      <p:pic>
        <p:nvPicPr>
          <p:cNvPr id="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357694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1143000" cy="1143000"/>
          </a:xfrm>
          <a:prstGeom prst="rect">
            <a:avLst/>
          </a:prstGeom>
          <a:noFill/>
        </p:spPr>
      </p:pic>
      <p:pic>
        <p:nvPicPr>
          <p:cNvPr id="10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4818"/>
            <a:ext cx="1143000" cy="1143000"/>
          </a:xfrm>
          <a:prstGeom prst="rect">
            <a:avLst/>
          </a:prstGeom>
          <a:noFill/>
        </p:spPr>
      </p:pic>
      <p:pic>
        <p:nvPicPr>
          <p:cNvPr id="11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643050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143248"/>
            <a:ext cx="1143000" cy="1143000"/>
          </a:xfrm>
          <a:prstGeom prst="rect">
            <a:avLst/>
          </a:prstGeom>
          <a:noFill/>
        </p:spPr>
      </p:pic>
      <p:pic>
        <p:nvPicPr>
          <p:cNvPr id="13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6000768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0"/>
            <a:ext cx="1143000" cy="1143000"/>
          </a:xfrm>
          <a:prstGeom prst="rect">
            <a:avLst/>
          </a:prstGeom>
          <a:noFill/>
        </p:spPr>
      </p:pic>
      <p:pic>
        <p:nvPicPr>
          <p:cNvPr id="15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0"/>
            <a:ext cx="1143000" cy="1143000"/>
          </a:xfrm>
          <a:prstGeom prst="rect">
            <a:avLst/>
          </a:prstGeom>
          <a:noFill/>
        </p:spPr>
      </p:pic>
      <p:pic>
        <p:nvPicPr>
          <p:cNvPr id="16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286388"/>
            <a:ext cx="1143000" cy="1143000"/>
          </a:xfrm>
          <a:prstGeom prst="rect">
            <a:avLst/>
          </a:prstGeom>
          <a:noFill/>
        </p:spPr>
      </p:pic>
      <p:pic>
        <p:nvPicPr>
          <p:cNvPr id="17" name="Picture 20" descr="Etoile_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500702"/>
            <a:ext cx="1143000" cy="114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714356"/>
            <a:ext cx="392909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Очень разные люди ходили за Иисусом,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где бы Он не появлялся. Он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приветствовал их, учил их, исцелял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их и помогал им. Женщины часто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приводили своих  детей и даже совсем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маленьких  младенцев, чтобы Господь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благословил их и помолился, возложив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на них руки.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 однажды ученики велели женщинам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уходить и не мешать Иисусу, когда Он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должен заниматься взрослыми и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учить взрослых.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 все же Господь много Своего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внимания и любви уделял детям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разговаривая с ними и молясь о них. </a:t>
            </a: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" y="5429264"/>
            <a:ext cx="9429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Но вся эта история закончилась плачевно, Иисуса распяли на кресте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за то, что помогал  людям, за то, что он делал благие дела.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Но для нас он будет всегда жив, надо лишь в это верить.</a:t>
            </a:r>
          </a:p>
          <a:p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1dbd1d3e8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29637959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0"/>
            <a:ext cx="6000792" cy="6858000"/>
          </a:xfrm>
          <a:prstGeom prst="roundRect">
            <a:avLst/>
          </a:prstGeom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953133" y="1762115"/>
            <a:ext cx="3286148" cy="476250"/>
          </a:xfrm>
          <a:prstGeom prst="rect">
            <a:avLst/>
          </a:prstGeom>
        </p:spPr>
      </p:pic>
      <p:pic>
        <p:nvPicPr>
          <p:cNvPr id="7" name="Рисунок 6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953133" y="4691073"/>
            <a:ext cx="3286148" cy="476250"/>
          </a:xfrm>
          <a:prstGeom prst="rect">
            <a:avLst/>
          </a:prstGeom>
        </p:spPr>
      </p:pic>
      <p:pic>
        <p:nvPicPr>
          <p:cNvPr id="8" name="Рисунок 7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6381750"/>
            <a:ext cx="3286148" cy="476250"/>
          </a:xfrm>
          <a:prstGeom prst="rect">
            <a:avLst/>
          </a:prstGeom>
        </p:spPr>
      </p:pic>
      <p:pic>
        <p:nvPicPr>
          <p:cNvPr id="9" name="Рисунок 8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6381750"/>
            <a:ext cx="3000396" cy="476250"/>
          </a:xfrm>
          <a:prstGeom prst="rect">
            <a:avLst/>
          </a:prstGeom>
        </p:spPr>
      </p:pic>
      <p:pic>
        <p:nvPicPr>
          <p:cNvPr id="10" name="Рисунок 9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38093" y="1619239"/>
            <a:ext cx="3286148" cy="476250"/>
          </a:xfrm>
          <a:prstGeom prst="rect">
            <a:avLst/>
          </a:prstGeom>
        </p:spPr>
      </p:pic>
      <p:pic>
        <p:nvPicPr>
          <p:cNvPr id="12" name="Рисунок 11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0"/>
            <a:ext cx="3000396" cy="476250"/>
          </a:xfrm>
          <a:prstGeom prst="rect">
            <a:avLst/>
          </a:prstGeom>
        </p:spPr>
      </p:pic>
      <p:pic>
        <p:nvPicPr>
          <p:cNvPr id="13" name="Рисунок 12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0"/>
            <a:ext cx="3000396" cy="476250"/>
          </a:xfrm>
          <a:prstGeom prst="rect">
            <a:avLst/>
          </a:prstGeom>
        </p:spPr>
      </p:pic>
      <p:pic>
        <p:nvPicPr>
          <p:cNvPr id="14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2857500"/>
            <a:ext cx="4000500" cy="4000500"/>
          </a:xfrm>
          <a:prstGeom prst="rect">
            <a:avLst/>
          </a:prstGeom>
          <a:noFill/>
        </p:spPr>
      </p:pic>
      <p:pic>
        <p:nvPicPr>
          <p:cNvPr id="15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000250" y="0"/>
            <a:ext cx="4000500" cy="4000500"/>
          </a:xfrm>
          <a:prstGeom prst="rect">
            <a:avLst/>
          </a:prstGeom>
          <a:noFill/>
        </p:spPr>
      </p:pic>
      <p:pic>
        <p:nvPicPr>
          <p:cNvPr id="16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-214338"/>
            <a:ext cx="4000500" cy="4000500"/>
          </a:xfrm>
          <a:prstGeom prst="rect">
            <a:avLst/>
          </a:prstGeom>
          <a:noFill/>
        </p:spPr>
      </p:pic>
      <p:pic>
        <p:nvPicPr>
          <p:cNvPr id="17" name="Picture 15" descr="NEIGE LIDESE NEI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000250" y="2857500"/>
            <a:ext cx="4000500" cy="4000500"/>
          </a:xfrm>
          <a:prstGeom prst="rect">
            <a:avLst/>
          </a:prstGeom>
          <a:noFill/>
        </p:spPr>
      </p:pic>
      <p:pic>
        <p:nvPicPr>
          <p:cNvPr id="18" name="Рисунок 17" descr="snow_go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38093" y="4548197"/>
            <a:ext cx="3286148" cy="476250"/>
          </a:xfrm>
          <a:prstGeom prst="rect">
            <a:avLst/>
          </a:prstGeom>
        </p:spPr>
      </p:pic>
    </p:spTree>
  </p:cSld>
  <p:clrMapOvr>
    <a:masterClrMapping/>
  </p:clrMapOvr>
  <p:transition spd="slow" advTm="12574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504</TotalTime>
  <Words>832</Words>
  <Application>Microsoft Office PowerPoint</Application>
  <PresentationFormat>Экран (4:3)</PresentationFormat>
  <Paragraphs>139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Рождество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kab</cp:lastModifiedBy>
  <cp:revision>67</cp:revision>
  <dcterms:modified xsi:type="dcterms:W3CDTF">2011-05-04T09:52:36Z</dcterms:modified>
</cp:coreProperties>
</file>